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7254" y="1145129"/>
            <a:ext cx="8811604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完全的愛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O Perfect Love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6781" y="5170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使伊二人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nng-leng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永住在主的懷內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tiam-ti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Chu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hoai-lai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Grant them the joy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which brightens earthly sorrow;</a:t>
            </a:r>
          </a:p>
        </p:txBody>
      </p:sp>
    </p:spTree>
    <p:extLst>
      <p:ext uri="{BB962C8B-B14F-4D97-AF65-F5344CB8AC3E}">
        <p14:creationId xmlns:p14="http://schemas.microsoft.com/office/powerpoint/2010/main" val="102623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願伊二人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虔心真誠服事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-sim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hok-sai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Grant them the peace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which calms all earthly strife,</a:t>
            </a:r>
          </a:p>
        </p:txBody>
      </p:sp>
    </p:spTree>
    <p:extLst>
      <p:ext uri="{BB962C8B-B14F-4D97-AF65-F5344CB8AC3E}">
        <p14:creationId xmlns:p14="http://schemas.microsoft.com/office/powerpoint/2010/main" val="2791645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6404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一生一世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it-  se,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聽趁救主的命令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-than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to life’s day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glorious, unknown morrow,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129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永恆的愛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人間充滿和平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Jin-kan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-moa ho-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dawns upon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eternal love and life.</a:t>
            </a:r>
          </a:p>
        </p:txBody>
      </p:sp>
    </p:spTree>
    <p:extLst>
      <p:ext uri="{BB962C8B-B14F-4D97-AF65-F5344CB8AC3E}">
        <p14:creationId xmlns:p14="http://schemas.microsoft.com/office/powerpoint/2010/main" val="1055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101" y="6085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超過人間的思想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Chhiau-ke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jin-kan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perfect Love,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human thought transcending,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5852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虔誠信徒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Khian-seng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sin-to,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向主敬拜頌揚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Ng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Lowly we kneel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prayer before Thy throne,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為伊二人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Ui   in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求主施落恩無量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un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theirs may be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love which knows no ending,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86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主作之合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 hap,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恩愛地久天長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Un-  ai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thian-tiong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Whom Thou forevermore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dost join in one.</a:t>
            </a:r>
          </a:p>
        </p:txBody>
      </p:sp>
    </p:spTree>
    <p:extLst>
      <p:ext uri="{BB962C8B-B14F-4D97-AF65-F5344CB8AC3E}">
        <p14:creationId xmlns:p14="http://schemas.microsoft.com/office/powerpoint/2010/main" val="3648535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941" y="5932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完全生命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上帝權能手所創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perfect Life,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Thou their full assurance,</a:t>
            </a:r>
          </a:p>
        </p:txBody>
      </p:sp>
    </p:spTree>
    <p:extLst>
      <p:ext uri="{BB962C8B-B14F-4D97-AF65-F5344CB8AC3E}">
        <p14:creationId xmlns:p14="http://schemas.microsoft.com/office/powerpoint/2010/main" val="3422493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溫柔愛情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Un-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極深極大無疆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Kek-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bu-kiong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tender charity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steadfast faith,</a:t>
            </a:r>
          </a:p>
        </p:txBody>
      </p:sp>
    </p:spTree>
    <p:extLst>
      <p:ext uri="{BB962C8B-B14F-4D97-AF65-F5344CB8AC3E}">
        <p14:creationId xmlns:p14="http://schemas.microsoft.com/office/powerpoint/2010/main" val="1468420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72" y="6251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充滿希望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-moa ng-bang,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勇壯直奔跑前程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Iong-chong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phun-phau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chian-theng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patient hope,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quiet, brave endurance,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777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好歹境遇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keng-gu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信靠主大權能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child-like trust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fears not pain nor death.</a:t>
            </a:r>
          </a:p>
        </p:txBody>
      </p:sp>
    </p:spTree>
    <p:extLst>
      <p:ext uri="{BB962C8B-B14F-4D97-AF65-F5344CB8AC3E}">
        <p14:creationId xmlns:p14="http://schemas.microsoft.com/office/powerpoint/2010/main" val="113761391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895</TotalTime>
  <Words>408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完全的愛 O Perfect Love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103</cp:revision>
  <dcterms:created xsi:type="dcterms:W3CDTF">2020-01-10T06:25:13Z</dcterms:created>
  <dcterms:modified xsi:type="dcterms:W3CDTF">2021-05-20T07:43:31Z</dcterms:modified>
</cp:coreProperties>
</file>